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91" r:id="rId3"/>
    <p:sldId id="293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26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BDC0-FCA7-48D5-9BEC-D2AEC3D11F0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6B17-A6F6-4EB6-9813-BF6600697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8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56B17-A6F6-4EB6-9813-BF6600697A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6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56B17-A6F6-4EB6-9813-BF6600697A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4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6D98C-7605-45F5-9BE7-F93A868EA915}"/>
              </a:ext>
            </a:extLst>
          </p:cNvPr>
          <p:cNvPicPr/>
          <p:nvPr userDrawn="1"/>
        </p:nvPicPr>
        <p:blipFill rotWithShape="1">
          <a:blip r:embed="rId2"/>
          <a:srcRect l="17821" t="22483" r="16897" b="46199"/>
          <a:stretch/>
        </p:blipFill>
        <p:spPr bwMode="auto">
          <a:xfrm>
            <a:off x="9467415" y="5954640"/>
            <a:ext cx="2512003" cy="80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56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0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2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7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6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9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8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34" y="2743200"/>
            <a:ext cx="10058400" cy="1285698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SHORT HADEETHS - 3</a:t>
            </a:r>
          </a:p>
        </p:txBody>
      </p:sp>
    </p:spTree>
    <p:extLst>
      <p:ext uri="{BB962C8B-B14F-4D97-AF65-F5344CB8AC3E}">
        <p14:creationId xmlns:p14="http://schemas.microsoft.com/office/powerpoint/2010/main" val="39331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093" y="0"/>
            <a:ext cx="10058400" cy="1037968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HADEETH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2362E-3ABD-40BC-ACE9-FD9418833BBE}"/>
              </a:ext>
            </a:extLst>
          </p:cNvPr>
          <p:cNvSpPr txBox="1"/>
          <p:nvPr/>
        </p:nvSpPr>
        <p:spPr>
          <a:xfrm>
            <a:off x="509640" y="3831021"/>
            <a:ext cx="1113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prophet (Peace and blessings of Allah be upon him) said: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key to paradise is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Salaah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5F5BA-06CE-4CAF-AC12-7067E3AD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473" t="58069" r="34053" b="30431"/>
          <a:stretch/>
        </p:blipFill>
        <p:spPr>
          <a:xfrm>
            <a:off x="1182413" y="1652167"/>
            <a:ext cx="9774621" cy="15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093" y="0"/>
            <a:ext cx="10058400" cy="103796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HADEETH 6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2362E-3ABD-40BC-ACE9-FD9418833BBE}"/>
              </a:ext>
            </a:extLst>
          </p:cNvPr>
          <p:cNvSpPr txBox="1"/>
          <p:nvPr/>
        </p:nvSpPr>
        <p:spPr>
          <a:xfrm>
            <a:off x="530773" y="4367049"/>
            <a:ext cx="1113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prophet (Peace and blessings of Allah be upon him) said: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Spread salaam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D44D3-75BA-4449-95F7-10C24FD62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733" t="55865" r="34957" b="32635"/>
          <a:stretch/>
        </p:blipFill>
        <p:spPr>
          <a:xfrm>
            <a:off x="871934" y="1843288"/>
            <a:ext cx="10448132" cy="17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809" y="0"/>
            <a:ext cx="10058400" cy="128569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Revision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51" y="1753553"/>
            <a:ext cx="11376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Practise everything we learned today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>
              <a:solidFill>
                <a:prstClr val="black"/>
              </a:solidFill>
            </a:endParaRPr>
          </a:p>
          <a:p>
            <a:pPr algn="ctr"/>
            <a:r>
              <a:rPr lang="en-GB" sz="3200" dirty="0">
                <a:solidFill>
                  <a:prstClr val="black"/>
                </a:solidFill>
              </a:rPr>
              <a:t>You have </a:t>
            </a:r>
            <a:r>
              <a:rPr lang="en-GB" sz="3200" b="1" dirty="0">
                <a:solidFill>
                  <a:prstClr val="black"/>
                </a:solidFill>
              </a:rPr>
              <a:t>10 minutes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9024">
            <a:off x="233982" y="3714537"/>
            <a:ext cx="3752593" cy="2810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161" b="32475"/>
          <a:stretch/>
        </p:blipFill>
        <p:spPr>
          <a:xfrm rot="20947328">
            <a:off x="6195036" y="4333076"/>
            <a:ext cx="5505179" cy="15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809" y="0"/>
            <a:ext cx="10058400" cy="128569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Speaking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840" y="2187893"/>
            <a:ext cx="1137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</a:rPr>
              <a:t>I will test you by asking you what you learned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0"/>
            <a:ext cx="1710126" cy="171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58637"/>
            <a:ext cx="2099310" cy="13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0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68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SHORT HADEETHS - 3</vt:lpstr>
      <vt:lpstr>HADEETH 5</vt:lpstr>
      <vt:lpstr>HADEETH 6</vt:lpstr>
      <vt:lpstr>Revision</vt:lpstr>
      <vt:lpstr>Speaking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Basit</dc:creator>
  <cp:lastModifiedBy>A Hamza</cp:lastModifiedBy>
  <cp:revision>41</cp:revision>
  <dcterms:created xsi:type="dcterms:W3CDTF">2018-10-29T17:55:23Z</dcterms:created>
  <dcterms:modified xsi:type="dcterms:W3CDTF">2019-07-11T20:09:16Z</dcterms:modified>
</cp:coreProperties>
</file>