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91" r:id="rId3"/>
    <p:sldId id="283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126" autoAdjust="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BDC0-FCA7-48D5-9BEC-D2AEC3D11F0B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6B17-A6F6-4EB6-9813-BF6600697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8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6B17-A6F6-4EB6-9813-BF6600697A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6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6B17-A6F6-4EB6-9813-BF6600697A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4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6D98C-7605-45F5-9BE7-F93A868EA915}"/>
              </a:ext>
            </a:extLst>
          </p:cNvPr>
          <p:cNvPicPr/>
          <p:nvPr userDrawn="1"/>
        </p:nvPicPr>
        <p:blipFill rotWithShape="1">
          <a:blip r:embed="rId2"/>
          <a:srcRect l="17821" t="22483" r="16897" b="46199"/>
          <a:stretch/>
        </p:blipFill>
        <p:spPr bwMode="auto">
          <a:xfrm>
            <a:off x="9467418" y="5954640"/>
            <a:ext cx="2512003" cy="80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56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3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0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2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7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1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6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9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8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00EC-FFFB-401E-9306-0AC7CBE16AF3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B145-9F45-4A58-9E10-00A6C56C8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5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234" y="2743200"/>
            <a:ext cx="10058400" cy="128569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SHORT HADEETHS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4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093" y="0"/>
            <a:ext cx="10058400" cy="1037968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HADEETH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2362E-3ABD-40BC-ACE9-FD9418833BBE}"/>
              </a:ext>
            </a:extLst>
          </p:cNvPr>
          <p:cNvSpPr txBox="1"/>
          <p:nvPr/>
        </p:nvSpPr>
        <p:spPr>
          <a:xfrm>
            <a:off x="509640" y="3831021"/>
            <a:ext cx="11130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prophet (Peace and blessings of Allah be upon him) said: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A Muslim is a brother of a another Muslim.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C0896-A61C-4ABF-8E2B-BB4610C82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214" t="34712" r="18531" b="52185"/>
          <a:stretch/>
        </p:blipFill>
        <p:spPr>
          <a:xfrm>
            <a:off x="509640" y="1718441"/>
            <a:ext cx="11069037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093" y="0"/>
            <a:ext cx="10058400" cy="103796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HADEETH 2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71E2C-E30F-4755-9791-EAACC18DD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868" t="11954" r="8963" b="74171"/>
          <a:stretch/>
        </p:blipFill>
        <p:spPr>
          <a:xfrm>
            <a:off x="490641" y="1598922"/>
            <a:ext cx="11322879" cy="1175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02362E-3ABD-40BC-ACE9-FD9418833BBE}"/>
              </a:ext>
            </a:extLst>
          </p:cNvPr>
          <p:cNvSpPr txBox="1"/>
          <p:nvPr/>
        </p:nvSpPr>
        <p:spPr>
          <a:xfrm>
            <a:off x="509640" y="3831021"/>
            <a:ext cx="11130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prophet (Peace and blessings of Allah be upon him) said: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The best among you is he who learns the Qur’an and teaches it. </a:t>
            </a:r>
          </a:p>
        </p:txBody>
      </p:sp>
    </p:spTree>
    <p:extLst>
      <p:ext uri="{BB962C8B-B14F-4D97-AF65-F5344CB8AC3E}">
        <p14:creationId xmlns:p14="http://schemas.microsoft.com/office/powerpoint/2010/main" val="38344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809" y="0"/>
            <a:ext cx="10058400" cy="128569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Revision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051" y="1753553"/>
            <a:ext cx="11376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Practise everything we learned today</a:t>
            </a:r>
          </a:p>
          <a:p>
            <a:pPr marL="514350" indent="-514350" algn="ctr">
              <a:buFont typeface="+mj-lt"/>
              <a:buAutoNum type="arabicPeriod"/>
            </a:pPr>
            <a:endParaRPr lang="en-GB" sz="3200" dirty="0">
              <a:solidFill>
                <a:prstClr val="black"/>
              </a:solidFill>
            </a:endParaRPr>
          </a:p>
          <a:p>
            <a:pPr algn="ctr"/>
            <a:r>
              <a:rPr lang="en-GB" sz="3200" dirty="0">
                <a:solidFill>
                  <a:prstClr val="black"/>
                </a:solidFill>
              </a:rPr>
              <a:t>You have </a:t>
            </a:r>
            <a:r>
              <a:rPr lang="en-GB" sz="3200" b="1" dirty="0">
                <a:solidFill>
                  <a:prstClr val="black"/>
                </a:solidFill>
              </a:rPr>
              <a:t>10 minutes</a:t>
            </a:r>
          </a:p>
          <a:p>
            <a:endParaRPr lang="en-GB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9024">
            <a:off x="233982" y="3714537"/>
            <a:ext cx="3752593" cy="2810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161" b="32475"/>
          <a:stretch/>
        </p:blipFill>
        <p:spPr>
          <a:xfrm rot="20947328">
            <a:off x="6249734" y="4495092"/>
            <a:ext cx="5505179" cy="15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809" y="0"/>
            <a:ext cx="10058400" cy="1285698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Speaking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840" y="2187893"/>
            <a:ext cx="1137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</a:rPr>
              <a:t>I will test you by asking you what you learned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80" y="0"/>
            <a:ext cx="1710126" cy="1710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0" y="58637"/>
            <a:ext cx="2099310" cy="13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0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81</Words>
  <Application>Microsoft Office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SHORT HADEETHS</vt:lpstr>
      <vt:lpstr>HADEETH 1</vt:lpstr>
      <vt:lpstr>HADEETH 2</vt:lpstr>
      <vt:lpstr>Revision</vt:lpstr>
      <vt:lpstr>Speaking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Basit</dc:creator>
  <cp:lastModifiedBy>A Hamza</cp:lastModifiedBy>
  <cp:revision>39</cp:revision>
  <dcterms:created xsi:type="dcterms:W3CDTF">2018-10-29T17:55:23Z</dcterms:created>
  <dcterms:modified xsi:type="dcterms:W3CDTF">2019-07-11T20:08:22Z</dcterms:modified>
</cp:coreProperties>
</file>