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6432-1C6F-4043-B4BD-658633DC4E9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DC34-A37E-42FE-BD5E-5619415DA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86400"/>
            <a:ext cx="7924800" cy="121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Performance</a:t>
            </a:r>
            <a:r>
              <a:rPr lang="en-US" sz="40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of Hajj requires a series of activities to under take in a specific order.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59044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ZilHajj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, male pilgrims have their heads shaved and then they are released of </a:t>
            </a:r>
            <a:r>
              <a:rPr lang="en-US" sz="3200" dirty="0" err="1" smtClean="0"/>
              <a:t>Ihraam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Content Placeholder 3" descr="download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24000"/>
            <a:ext cx="4694836" cy="3124200"/>
          </a:xfrm>
        </p:spPr>
      </p:pic>
      <p:pic>
        <p:nvPicPr>
          <p:cNvPr id="5" name="Picture 4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659" y="3886200"/>
            <a:ext cx="412229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ZilHajj</a:t>
            </a:r>
            <a:r>
              <a:rPr lang="en-US" dirty="0" smtClean="0"/>
              <a:t> 10</a:t>
            </a:r>
            <a:r>
              <a:rPr lang="en-US" baseline="30000" dirty="0" smtClean="0"/>
              <a:t>th</a:t>
            </a:r>
            <a:r>
              <a:rPr lang="en-US" dirty="0" smtClean="0"/>
              <a:t> , </a:t>
            </a:r>
            <a:r>
              <a:rPr lang="en-US" dirty="0" err="1" smtClean="0"/>
              <a:t>Youm</a:t>
            </a:r>
            <a:r>
              <a:rPr lang="en-US" dirty="0" smtClean="0"/>
              <a:t> un </a:t>
            </a:r>
            <a:r>
              <a:rPr lang="en-US" dirty="0" err="1" smtClean="0"/>
              <a:t>Nahr</a:t>
            </a:r>
            <a:r>
              <a:rPr lang="en-US" dirty="0" smtClean="0"/>
              <a:t> and </a:t>
            </a:r>
            <a:r>
              <a:rPr lang="en-US" dirty="0" err="1" smtClean="0"/>
              <a:t>Eid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download (2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99" y="1600200"/>
            <a:ext cx="4898572" cy="2743200"/>
          </a:xfrm>
        </p:spPr>
      </p:pic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575125"/>
            <a:ext cx="4105275" cy="318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Tawaf</a:t>
            </a:r>
            <a:r>
              <a:rPr lang="en-US" dirty="0" smtClean="0"/>
              <a:t>-e- </a:t>
            </a:r>
            <a:r>
              <a:rPr lang="en-US" dirty="0" err="1" smtClean="0"/>
              <a:t>Ziyarat</a:t>
            </a:r>
            <a:endParaRPr lang="en-US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3962400"/>
            <a:ext cx="4914900" cy="2752344"/>
          </a:xfrm>
        </p:spPr>
      </p:pic>
      <p:pic>
        <p:nvPicPr>
          <p:cNvPr id="5" name="Picture 4" descr="download 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76400"/>
            <a:ext cx="4775931" cy="1828800"/>
          </a:xfrm>
          <a:prstGeom prst="rect">
            <a:avLst/>
          </a:prstGeom>
        </p:spPr>
      </p:pic>
      <p:pic>
        <p:nvPicPr>
          <p:cNvPr id="6" name="Picture 5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600200"/>
            <a:ext cx="368077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Tawaf</a:t>
            </a:r>
            <a:r>
              <a:rPr lang="en-US" dirty="0" smtClean="0"/>
              <a:t>-e- </a:t>
            </a:r>
            <a:r>
              <a:rPr lang="en-US" dirty="0" err="1" smtClean="0"/>
              <a:t>Wida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808" y="3581400"/>
            <a:ext cx="4419600" cy="2941043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23999"/>
            <a:ext cx="3967813" cy="2640399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524000"/>
            <a:ext cx="3505200" cy="1962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Ihram, two sheets of un sewn cloth worn when declaring </a:t>
            </a:r>
            <a:r>
              <a:rPr lang="en-US" sz="2800" dirty="0" err="1" smtClean="0"/>
              <a:t>Niyat</a:t>
            </a:r>
            <a:r>
              <a:rPr lang="en-US" sz="2800" dirty="0" smtClean="0"/>
              <a:t> for </a:t>
            </a:r>
            <a:r>
              <a:rPr lang="en-US" sz="2800" dirty="0" err="1" smtClean="0"/>
              <a:t>Umarah</a:t>
            </a:r>
            <a:r>
              <a:rPr lang="en-US" sz="2800" dirty="0" smtClean="0"/>
              <a:t> or Hajj</a:t>
            </a:r>
            <a:endParaRPr lang="en-US" sz="2800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600200"/>
            <a:ext cx="2129998" cy="3200816"/>
          </a:xfr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rcRect r="12951"/>
          <a:stretch>
            <a:fillRect/>
          </a:stretch>
        </p:blipFill>
        <p:spPr>
          <a:xfrm>
            <a:off x="1981200" y="3200400"/>
            <a:ext cx="2286000" cy="3505986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rcRect l="17143" r="17143"/>
          <a:stretch>
            <a:fillRect/>
          </a:stretch>
        </p:blipFill>
        <p:spPr>
          <a:xfrm>
            <a:off x="0" y="1600199"/>
            <a:ext cx="2209800" cy="3939209"/>
          </a:xfrm>
          <a:prstGeom prst="rect">
            <a:avLst/>
          </a:prstGeom>
        </p:spPr>
      </p:pic>
      <p:pic>
        <p:nvPicPr>
          <p:cNvPr id="7" name="Picture 6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3581400"/>
            <a:ext cx="2647492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Meeqat</a:t>
            </a:r>
            <a:r>
              <a:rPr lang="en-US" sz="2400" dirty="0" smtClean="0"/>
              <a:t>, specified points to enter </a:t>
            </a:r>
            <a:r>
              <a:rPr lang="en-US" sz="2400" dirty="0" err="1" smtClean="0"/>
              <a:t>Makkah</a:t>
            </a:r>
            <a:r>
              <a:rPr lang="en-US" sz="2400" dirty="0" smtClean="0"/>
              <a:t> on </a:t>
            </a:r>
            <a:r>
              <a:rPr lang="en-US" sz="2400" dirty="0" err="1" smtClean="0"/>
              <a:t>ZilHajj</a:t>
            </a:r>
            <a:r>
              <a:rPr lang="en-US" sz="2400" dirty="0" smtClean="0"/>
              <a:t>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038600"/>
            <a:ext cx="8382000" cy="2657475"/>
          </a:xfr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8305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Tawaf</a:t>
            </a:r>
            <a:r>
              <a:rPr lang="en-US" sz="3200" dirty="0" smtClean="0"/>
              <a:t>, going round </a:t>
            </a:r>
            <a:r>
              <a:rPr lang="en-US" sz="3200" dirty="0" err="1" smtClean="0"/>
              <a:t>Ka’aba</a:t>
            </a:r>
            <a:r>
              <a:rPr lang="en-US" sz="3200" dirty="0" smtClean="0"/>
              <a:t> anti clock wise seven rounds</a:t>
            </a:r>
            <a:endParaRPr lang="en-US" sz="3200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4343400"/>
            <a:ext cx="4626429" cy="2362200"/>
          </a:xfrm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7800"/>
            <a:ext cx="4191000" cy="2989998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600199"/>
            <a:ext cx="3571875" cy="2759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Sa’ee</a:t>
            </a:r>
            <a:r>
              <a:rPr lang="en-US" sz="3200" dirty="0" smtClean="0"/>
              <a:t>, act of running seven times between the two hills, </a:t>
            </a:r>
            <a:r>
              <a:rPr lang="en-US" sz="3200" dirty="0" err="1" smtClean="0"/>
              <a:t>Safa</a:t>
            </a:r>
            <a:r>
              <a:rPr lang="en-US" sz="3200" dirty="0" smtClean="0"/>
              <a:t> and </a:t>
            </a:r>
            <a:r>
              <a:rPr lang="en-US" sz="3200" dirty="0" err="1" smtClean="0"/>
              <a:t>Marwa</a:t>
            </a:r>
            <a:endParaRPr lang="en-US" sz="3200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4495800"/>
            <a:ext cx="3965765" cy="2200275"/>
          </a:xfr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1600200"/>
            <a:ext cx="4082143" cy="2286000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49588"/>
            <a:ext cx="3505200" cy="2513162"/>
          </a:xfrm>
          <a:prstGeom prst="rect">
            <a:avLst/>
          </a:prstGeom>
        </p:spPr>
      </p:pic>
      <p:pic>
        <p:nvPicPr>
          <p:cNvPr id="7" name="Picture 6" descr="image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600200"/>
            <a:ext cx="4105275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Mina, a large plain covered by tents. Pilgrims reach there on </a:t>
            </a:r>
            <a:r>
              <a:rPr lang="en-US" sz="3200" dirty="0" err="1" smtClean="0"/>
              <a:t>ZilHajj</a:t>
            </a:r>
            <a:r>
              <a:rPr lang="en-US" sz="3200" dirty="0" smtClean="0"/>
              <a:t>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and stay overnight.</a:t>
            </a:r>
            <a:endParaRPr lang="en-US" sz="3200" dirty="0"/>
          </a:p>
        </p:txBody>
      </p:sp>
      <p:pic>
        <p:nvPicPr>
          <p:cNvPr id="4" name="Content Placeholder 3" descr="download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905000"/>
            <a:ext cx="4724400" cy="4419600"/>
          </a:xfrm>
        </p:spPr>
      </p:pic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3657600" cy="2891383"/>
          </a:xfrm>
          <a:prstGeom prst="rect">
            <a:avLst/>
          </a:prstGeom>
        </p:spPr>
      </p:pic>
      <p:pic>
        <p:nvPicPr>
          <p:cNvPr id="6" name="Picture 5" descr="download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343400"/>
            <a:ext cx="3400573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Arafat, a compulsory stay for Hajj. Pilgrims reach there on </a:t>
            </a:r>
            <a:r>
              <a:rPr lang="en-US" sz="2800" dirty="0" err="1" smtClean="0"/>
              <a:t>ZilHajj</a:t>
            </a:r>
            <a:r>
              <a:rPr lang="en-US" sz="2800" dirty="0" smtClean="0"/>
              <a:t>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stay for </a:t>
            </a:r>
            <a:r>
              <a:rPr lang="en-US" sz="2800" dirty="0" err="1" smtClean="0"/>
              <a:t>Zuhr</a:t>
            </a:r>
            <a:r>
              <a:rPr lang="en-US" sz="2800" dirty="0" smtClean="0"/>
              <a:t> and </a:t>
            </a:r>
            <a:r>
              <a:rPr lang="en-US" sz="2800" dirty="0" err="1" smtClean="0"/>
              <a:t>Asr</a:t>
            </a:r>
            <a:r>
              <a:rPr lang="en-US" sz="2800" dirty="0" smtClean="0"/>
              <a:t> prayers and </a:t>
            </a:r>
            <a:r>
              <a:rPr lang="en-US" sz="2800" dirty="0" err="1" smtClean="0"/>
              <a:t>leae</a:t>
            </a:r>
            <a:r>
              <a:rPr lang="en-US" sz="2800" dirty="0" smtClean="0"/>
              <a:t> just after sunset.</a:t>
            </a:r>
            <a:endParaRPr lang="en-US" sz="2800" dirty="0"/>
          </a:p>
        </p:txBody>
      </p:sp>
      <p:pic>
        <p:nvPicPr>
          <p:cNvPr id="4" name="Content Placeholder 3" descr="download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4271911"/>
            <a:ext cx="3886200" cy="2586089"/>
          </a:xfrm>
        </p:spPr>
      </p:pic>
      <p:pic>
        <p:nvPicPr>
          <p:cNvPr id="5" name="Picture 4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4114800"/>
            <a:ext cx="4172273" cy="2600325"/>
          </a:xfrm>
          <a:prstGeom prst="rect">
            <a:avLst/>
          </a:prstGeom>
        </p:spPr>
      </p:pic>
      <p:pic>
        <p:nvPicPr>
          <p:cNvPr id="6" name="Picture 5" descr="download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600200"/>
            <a:ext cx="3733800" cy="2484674"/>
          </a:xfrm>
          <a:prstGeom prst="rect">
            <a:avLst/>
          </a:prstGeom>
        </p:spPr>
      </p:pic>
      <p:pic>
        <p:nvPicPr>
          <p:cNvPr id="7" name="Picture 6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600200"/>
            <a:ext cx="4354286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Pilgrims reach </a:t>
            </a:r>
            <a:r>
              <a:rPr lang="en-US" sz="3200" dirty="0" err="1" smtClean="0"/>
              <a:t>Muzdalfah</a:t>
            </a:r>
            <a:r>
              <a:rPr lang="en-US" sz="3200" dirty="0" smtClean="0"/>
              <a:t> from Arafat and stay for overnight.</a:t>
            </a:r>
            <a:endParaRPr lang="en-US" sz="3200" dirty="0"/>
          </a:p>
        </p:txBody>
      </p:sp>
      <p:pic>
        <p:nvPicPr>
          <p:cNvPr id="4" name="Content Placeholder 3" descr="download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4191000"/>
            <a:ext cx="3657600" cy="2286000"/>
          </a:xfrm>
        </p:spPr>
      </p:pic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3404111" cy="2667000"/>
          </a:xfrm>
          <a:prstGeom prst="rect">
            <a:avLst/>
          </a:prstGeom>
        </p:spPr>
      </p:pic>
      <p:pic>
        <p:nvPicPr>
          <p:cNvPr id="7" name="Picture 6" descr="images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267200"/>
            <a:ext cx="3733800" cy="2484674"/>
          </a:xfrm>
          <a:prstGeom prst="rect">
            <a:avLst/>
          </a:prstGeom>
        </p:spPr>
      </p:pic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447800"/>
            <a:ext cx="4038600" cy="2687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Rami</a:t>
            </a:r>
            <a:r>
              <a:rPr lang="en-US" sz="3200" dirty="0" smtClean="0"/>
              <a:t>, stoning of </a:t>
            </a:r>
            <a:r>
              <a:rPr lang="en-US" sz="3200" dirty="0" err="1" smtClean="0"/>
              <a:t>Jamarat</a:t>
            </a:r>
            <a:r>
              <a:rPr lang="en-US" sz="3200" dirty="0"/>
              <a:t> </a:t>
            </a:r>
            <a:r>
              <a:rPr lang="en-US" sz="3200" dirty="0" smtClean="0"/>
              <a:t>on </a:t>
            </a:r>
            <a:r>
              <a:rPr lang="en-US" sz="3200" dirty="0" err="1" smtClean="0"/>
              <a:t>ZilHajj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it takes place on 3 consecutive days.</a:t>
            </a:r>
            <a:endParaRPr lang="en-US" sz="3200" dirty="0"/>
          </a:p>
        </p:txBody>
      </p:sp>
      <p:pic>
        <p:nvPicPr>
          <p:cNvPr id="5" name="Picture 4" descr="download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524000"/>
            <a:ext cx="3452208" cy="2667000"/>
          </a:xfrm>
          <a:prstGeom prst="rect">
            <a:avLst/>
          </a:prstGeom>
        </p:spPr>
      </p:pic>
      <p:pic>
        <p:nvPicPr>
          <p:cNvPr id="6" name="Picture 5" descr="download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3581400" cy="2682593"/>
          </a:xfrm>
          <a:prstGeom prst="rect">
            <a:avLst/>
          </a:prstGeom>
        </p:spPr>
      </p:pic>
      <p:pic>
        <p:nvPicPr>
          <p:cNvPr id="7" name="Picture 6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4657" y="4419600"/>
            <a:ext cx="4082143" cy="2286000"/>
          </a:xfrm>
          <a:prstGeom prst="rect">
            <a:avLst/>
          </a:prstGeom>
        </p:spPr>
      </p:pic>
      <p:pic>
        <p:nvPicPr>
          <p:cNvPr id="8" name="Picture 7" descr="images (1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191000"/>
            <a:ext cx="3664262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170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Ihram, two sheets of un sewn cloth worn when declaring Niyat for Umarah or Hajj</vt:lpstr>
      <vt:lpstr>Meeqat, specified points to enter Makkah on ZilHajj 8th </vt:lpstr>
      <vt:lpstr>Tawaf, going round Ka’aba anti clock wise seven rounds</vt:lpstr>
      <vt:lpstr>Sa’ee, act of running seven times between the two hills, Safa and Marwa</vt:lpstr>
      <vt:lpstr>Mina, a large plain covered by tents. Pilgrims reach there on ZilHajj 8th and stay overnight.</vt:lpstr>
      <vt:lpstr>Arafat, a compulsory stay for Hajj. Pilgrims reach there on ZilHajj 9th and stay for Zuhr and Asr prayers and leae just after sunset.</vt:lpstr>
      <vt:lpstr>Pilgrims reach Muzdalfah from Arafat and stay for overnight.</vt:lpstr>
      <vt:lpstr>Rami, stoning of Jamarat on ZilHajj 10th, it takes place on 3 consecutive days.</vt:lpstr>
      <vt:lpstr>ZilHajj 10th , male pilgrims have their heads shaved and then they are released of Ihraam.</vt:lpstr>
      <vt:lpstr>ZilHajj 10th , Youm un Nahr and Eid.</vt:lpstr>
      <vt:lpstr>Tawaf-e- Ziyarat</vt:lpstr>
      <vt:lpstr>Tawaf-e- Wida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Waqas Qureshi</dc:creator>
  <cp:lastModifiedBy>Waqas Qureshi</cp:lastModifiedBy>
  <cp:revision>18</cp:revision>
  <dcterms:created xsi:type="dcterms:W3CDTF">2019-10-21T15:14:38Z</dcterms:created>
  <dcterms:modified xsi:type="dcterms:W3CDTF">2019-10-21T15:49:29Z</dcterms:modified>
</cp:coreProperties>
</file>